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jGK8/i2WcJrEl7rLPbaROsWe3W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191427F-5127-4CF1-8C22-D7035E0B2EA5}">
  <a:tblStyle styleId="{5191427F-5127-4CF1-8C22-D7035E0B2EA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4E6"/>
          </a:solidFill>
        </a:fill>
      </a:tcStyle>
    </a:wholeTbl>
    <a:band1H>
      <a:tcTxStyle/>
      <a:tcStyle>
        <a:fill>
          <a:solidFill>
            <a:srgbClr val="FFE8CA"/>
          </a:solidFill>
        </a:fill>
      </a:tcStyle>
    </a:band1H>
    <a:band2H>
      <a:tcTxStyle/>
    </a:band2H>
    <a:band1V>
      <a:tcTxStyle/>
      <a:tcStyle>
        <a:fill>
          <a:solidFill>
            <a:srgbClr val="FFE8C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4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4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a01049b8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8a01049b82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395785" y="354842"/>
            <a:ext cx="4981433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Tit</a:t>
            </a:r>
            <a:r>
              <a:rPr lang="en-US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 Here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55" y="0"/>
            <a:ext cx="1217509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 txBox="1"/>
          <p:nvPr/>
        </p:nvSpPr>
        <p:spPr>
          <a:xfrm>
            <a:off x="846160" y="504967"/>
            <a:ext cx="25657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Content Index</a:t>
            </a:r>
            <a:endParaRPr/>
          </a:p>
        </p:txBody>
      </p:sp>
      <p:graphicFrame>
        <p:nvGraphicFramePr>
          <p:cNvPr id="92" name="Google Shape;92;p2"/>
          <p:cNvGraphicFramePr/>
          <p:nvPr/>
        </p:nvGraphicFramePr>
        <p:xfrm>
          <a:off x="846160" y="1718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{5191427F-5127-4CF1-8C22-D7035E0B2EA5}</a:tableStyleId>
              </a:tblPr>
              <a:tblGrid>
                <a:gridCol w="6892125"/>
                <a:gridCol w="12358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Content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Slide No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55" y="0"/>
            <a:ext cx="1217509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3"/>
          <p:cNvSpPr txBox="1"/>
          <p:nvPr/>
        </p:nvSpPr>
        <p:spPr>
          <a:xfrm>
            <a:off x="846159" y="504967"/>
            <a:ext cx="330275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Research </a:t>
            </a: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55" y="0"/>
            <a:ext cx="1217509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4"/>
          <p:cNvSpPr txBox="1"/>
          <p:nvPr/>
        </p:nvSpPr>
        <p:spPr>
          <a:xfrm>
            <a:off x="846159" y="504967"/>
            <a:ext cx="330275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Introduction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910" y="0"/>
            <a:ext cx="1217509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9"/>
          <p:cNvSpPr txBox="1"/>
          <p:nvPr/>
        </p:nvSpPr>
        <p:spPr>
          <a:xfrm rot="-5400000">
            <a:off x="8045850" y="2773600"/>
            <a:ext cx="63999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55" y="0"/>
            <a:ext cx="1217509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0"/>
          <p:cNvSpPr txBox="1"/>
          <p:nvPr/>
        </p:nvSpPr>
        <p:spPr>
          <a:xfrm>
            <a:off x="313897" y="368490"/>
            <a:ext cx="45310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222222"/>
                </a:solidFill>
                <a:highlight>
                  <a:srgbClr val="FFFFFF"/>
                </a:highlight>
              </a:rPr>
              <a:t>Details of the Study</a:t>
            </a:r>
            <a:endParaRPr b="1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8a01049b82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55" y="0"/>
            <a:ext cx="12175091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8a01049b82_0_1"/>
          <p:cNvSpPr txBox="1"/>
          <p:nvPr/>
        </p:nvSpPr>
        <p:spPr>
          <a:xfrm>
            <a:off x="846159" y="504967"/>
            <a:ext cx="3302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Recomendations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55" y="0"/>
            <a:ext cx="1217509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1"/>
          <p:cNvSpPr txBox="1"/>
          <p:nvPr/>
        </p:nvSpPr>
        <p:spPr>
          <a:xfrm>
            <a:off x="1337481" y="1228299"/>
            <a:ext cx="4981433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Let’s Talk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55" y="0"/>
            <a:ext cx="1217509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2"/>
          <p:cNvSpPr txBox="1"/>
          <p:nvPr/>
        </p:nvSpPr>
        <p:spPr>
          <a:xfrm>
            <a:off x="750628" y="477672"/>
            <a:ext cx="498143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References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2020-05-06T20:07:56Z</dcterms:created>
  <dc:creator>LENOVO</dc:creator>
</cp:coreProperties>
</file>